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4" r:id="rId10"/>
    <p:sldId id="265" r:id="rId11"/>
    <p:sldId id="266" r:id="rId12"/>
    <p:sldId id="269" r:id="rId13"/>
    <p:sldId id="271" r:id="rId14"/>
    <p:sldId id="270" r:id="rId15"/>
    <p:sldId id="272" r:id="rId16"/>
    <p:sldId id="27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6" d="100"/>
          <a:sy n="96" d="100"/>
        </p:scale>
        <p:origin x="9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6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0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4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7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2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644" y="1828800"/>
            <a:ext cx="3523375" cy="2642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4208" y="1825653"/>
            <a:ext cx="3498209" cy="2623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0606" y="1828799"/>
            <a:ext cx="3523374" cy="264253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22850" y="2330450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37325" y="5010150"/>
            <a:ext cx="1835150" cy="781050"/>
          </a:xfrm>
          <a:prstGeom prst="wedgeRoundRectCallout">
            <a:avLst>
              <a:gd name="adj1" fmla="val 58887"/>
              <a:gd name="adj2" fmla="val -280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스크래핑완료</a:t>
            </a:r>
            <a:r>
              <a:rPr lang="ko-KR" altLang="en-US" sz="1000" dirty="0" smtClean="0">
                <a:solidFill>
                  <a:srgbClr val="FF0000"/>
                </a:solidFill>
              </a:rPr>
              <a:t> 상태에서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(3)</a:t>
            </a:r>
            <a:r>
              <a:rPr lang="ko-KR" altLang="en-US" sz="1000" dirty="0" smtClean="0">
                <a:solidFill>
                  <a:srgbClr val="FF0000"/>
                </a:solidFill>
              </a:rPr>
              <a:t>온라인서류제출 항목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미완료 상태 표기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420100" y="295003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625850" y="2950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146709" y="28652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410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000056-(3)</a:t>
            </a:r>
            <a:r>
              <a:rPr lang="ko-KR" altLang="en-US" sz="1400" b="1" dirty="0" smtClean="0"/>
              <a:t>온라인서류대출 미완료 </a:t>
            </a:r>
            <a:r>
              <a:rPr lang="ko-KR" altLang="en-US" sz="1400" b="1" smtClean="0"/>
              <a:t>표기 오류</a:t>
            </a:r>
            <a:endParaRPr lang="en-US" altLang="ko-KR" sz="1400" b="1" smtClean="0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/>
              <a:t>한도조회</a:t>
            </a:r>
            <a:r>
              <a:rPr lang="ko-KR" altLang="en-US" sz="1400" b="1" dirty="0"/>
              <a:t> 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/>
              <a:t> 페이지 접근 오류 발생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521" y="907646"/>
            <a:ext cx="3020952" cy="2265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9725" y="907646"/>
            <a:ext cx="3020954" cy="22657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696" y="907646"/>
            <a:ext cx="3020954" cy="22657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6379" y="907646"/>
            <a:ext cx="3020953" cy="226571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8286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06" y="4062989"/>
            <a:ext cx="3021435" cy="22660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781" y="4071467"/>
            <a:ext cx="3011747" cy="225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6870" y="4062990"/>
            <a:ext cx="3021435" cy="22660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4139" y="4060919"/>
            <a:ext cx="3023803" cy="226785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988600" y="50379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05959" y="50418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869868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43196" y="205357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91955" y="31942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382000" y="32502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080185" y="2223694"/>
            <a:ext cx="615524" cy="177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409121" y="62923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414615" y="634042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97265" y="526671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152360" y="519484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5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 dirty="0"/>
              <a:t> 페이지 접근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673059"/>
            <a:ext cx="2265716" cy="3020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673058"/>
            <a:ext cx="2265716" cy="3020955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39" y="673057"/>
            <a:ext cx="2265716" cy="302095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910" y="673057"/>
            <a:ext cx="2265716" cy="302095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3730165"/>
            <a:ext cx="2265716" cy="3020954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3730166"/>
            <a:ext cx="2265716" cy="3020954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6263481" y="5877863"/>
            <a:ext cx="1835150" cy="781050"/>
          </a:xfrm>
          <a:prstGeom prst="wedgeRoundRectCallout">
            <a:avLst>
              <a:gd name="adj1" fmla="val -112550"/>
              <a:gd name="adj2" fmla="val -147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23056" y="1204734"/>
            <a:ext cx="447490" cy="254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129514" y="1463831"/>
            <a:ext cx="1167596" cy="1094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28403" y="22902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162532" y="1452855"/>
            <a:ext cx="936099" cy="299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458815" y="32039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9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046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000084-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로그인수단설정 진행중 간편인증번호 </a:t>
            </a:r>
            <a:r>
              <a:rPr lang="ko-KR" altLang="en-US" sz="1400" b="1" dirty="0" err="1" smtClean="0"/>
              <a:t>입력후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8" y="1057430"/>
            <a:ext cx="2980116" cy="22350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70" y="1057431"/>
            <a:ext cx="2980117" cy="2235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26" y="684915"/>
            <a:ext cx="2235087" cy="29801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8201" y="1056868"/>
            <a:ext cx="2975630" cy="2231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9" y="4096486"/>
            <a:ext cx="2980116" cy="2235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69" y="4096486"/>
            <a:ext cx="2980118" cy="223508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840073" y="1121740"/>
            <a:ext cx="361101" cy="186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 flipH="1">
            <a:off x="2107630" y="876371"/>
            <a:ext cx="182563" cy="205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033577" y="4472522"/>
            <a:ext cx="1326987" cy="1592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168793" y="178173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188807" y="1712688"/>
            <a:ext cx="478731" cy="154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773328" y="52994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93442" y="63410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0227" y="4097642"/>
            <a:ext cx="2989355" cy="2242016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7279819" y="4542563"/>
            <a:ext cx="731120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635439" y="6263681"/>
            <a:ext cx="574283" cy="227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6484" y="4097641"/>
            <a:ext cx="2989358" cy="2242019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8497956" y="4993968"/>
            <a:ext cx="1002097" cy="840302"/>
          </a:xfrm>
          <a:prstGeom prst="wedgeRoundRectCallout">
            <a:avLst>
              <a:gd name="adj1" fmla="val 119403"/>
              <a:gd name="adj2" fmla="val -469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9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7433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000085-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임대</a:t>
            </a:r>
            <a:r>
              <a:rPr lang="en-US" altLang="ko-KR" sz="1400" b="1" dirty="0"/>
              <a:t>APT</a:t>
            </a:r>
            <a:r>
              <a:rPr lang="ko-KR" altLang="en-US" sz="1400" b="1" dirty="0" err="1"/>
              <a:t>보증금대출</a:t>
            </a:r>
            <a:r>
              <a:rPr lang="ko-KR" altLang="en-US" sz="1400" b="1" dirty="0"/>
              <a:t> 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720" y="1039464"/>
            <a:ext cx="2946724" cy="22100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7416" y="1039464"/>
            <a:ext cx="2946725" cy="22100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6" y="4150155"/>
            <a:ext cx="3020954" cy="226571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350758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0648"/>
              <a:gd name="adj2" fmla="val -1406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46000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30861" y="31537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77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9378" y="1040904"/>
            <a:ext cx="2945079" cy="220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4332" y="1040904"/>
            <a:ext cx="2945079" cy="22088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4107783"/>
            <a:ext cx="3020954" cy="2265716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281185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579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092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000086-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아파트담보대출 </a:t>
            </a:r>
            <a:r>
              <a:rPr lang="ko-KR" altLang="en-US" sz="1400" b="1" dirty="0"/>
              <a:t>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0021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4564" y="971744"/>
            <a:ext cx="3001239" cy="22509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9" y="916026"/>
            <a:ext cx="3041303" cy="22809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830" y="994820"/>
            <a:ext cx="3025677" cy="22692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650" y="4117122"/>
            <a:ext cx="3007239" cy="2255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0235" y="4130759"/>
            <a:ext cx="3045950" cy="2284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7558" y="4126135"/>
            <a:ext cx="3008957" cy="22567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7" y="4097829"/>
            <a:ext cx="3041304" cy="228097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6244" y="5278445"/>
            <a:ext cx="683286" cy="198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30880" y="31126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6118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46566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51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998327" y="49264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32166" y="63100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390495" y="625041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26525" y="5207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5997339" y="5066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8951108" y="501147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84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5247" y="994675"/>
            <a:ext cx="3025844" cy="22693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803" y="998171"/>
            <a:ext cx="3021848" cy="226638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98326" y="18141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073157" y="287037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688169" y="1157500"/>
            <a:ext cx="568014" cy="308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98327" y="152680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79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387444" y="31766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501003" y="18191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998325" y="2344884"/>
            <a:ext cx="860292" cy="318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935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64" y="979814"/>
            <a:ext cx="2838657" cy="21289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3066" y="979812"/>
            <a:ext cx="2838659" cy="2128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0260" y="979812"/>
            <a:ext cx="2838660" cy="212899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6892" y="1273554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61286" y="1395602"/>
            <a:ext cx="967210" cy="277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282849" y="3008677"/>
            <a:ext cx="1029879" cy="229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867116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732822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700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smtClean="0"/>
              <a:t>000059-MY-</a:t>
            </a:r>
            <a:r>
              <a:rPr lang="ko-KR" altLang="en-US" sz="1400" b="1" dirty="0" smtClean="0"/>
              <a:t>대출현황조회에서 </a:t>
            </a:r>
            <a:r>
              <a:rPr lang="ko-KR" altLang="en-US" sz="1400" b="1" dirty="0"/>
              <a:t>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</a:t>
            </a:r>
            <a:endParaRPr lang="en-US" altLang="ko-KR" sz="1400" b="1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9790" y="959327"/>
            <a:ext cx="2860040" cy="2145030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8842880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116" y="4319777"/>
            <a:ext cx="2771397" cy="2078548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7801" y="520212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9138" y="4225916"/>
            <a:ext cx="2944763" cy="220857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6615" y="4168083"/>
            <a:ext cx="2944763" cy="22085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8194" y="4115697"/>
            <a:ext cx="2944763" cy="2208572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2821874" y="51732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776385" y="520211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8743411" y="517327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112062" y="1273554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39581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25987" y="525965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5987" y="544543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89462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55135" y="6371362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9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543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000059-</a:t>
            </a:r>
            <a:r>
              <a:rPr lang="ko-KR" altLang="en-US" sz="1400" b="1" dirty="0"/>
              <a:t>대출현황조회에서 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 </a:t>
            </a:r>
            <a:r>
              <a:rPr lang="en-US" altLang="ko-KR" sz="1400" b="1" dirty="0" smtClean="0"/>
              <a:t>#2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155" y="1084038"/>
            <a:ext cx="2636414" cy="1977311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082998" y="1505144"/>
            <a:ext cx="1045840" cy="280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3649" y="1068364"/>
            <a:ext cx="2663920" cy="1997940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2516571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8643" y="1070419"/>
            <a:ext cx="2606479" cy="1954859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5228450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570431" y="3055435"/>
            <a:ext cx="489976" cy="111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8708619" y="1833739"/>
            <a:ext cx="1835150" cy="781050"/>
          </a:xfrm>
          <a:prstGeom prst="wedgeRoundRectCallout">
            <a:avLst>
              <a:gd name="adj1" fmla="val -138408"/>
              <a:gd name="adj2" fmla="val 110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app </a:t>
            </a:r>
            <a:r>
              <a:rPr lang="ko-KR" altLang="en-US" sz="1000" dirty="0" smtClean="0">
                <a:solidFill>
                  <a:srgbClr val="FF0000"/>
                </a:solidFill>
              </a:rPr>
              <a:t>프로그램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down </a:t>
            </a:r>
            <a:r>
              <a:rPr lang="ko-KR" altLang="en-US" sz="1000" dirty="0" smtClean="0">
                <a:solidFill>
                  <a:srgbClr val="FF0000"/>
                </a:solidFill>
              </a:rPr>
              <a:t>현상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07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131" y="1756314"/>
            <a:ext cx="2943479" cy="22076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3499" y="1753683"/>
            <a:ext cx="2922454" cy="2191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430" y="1745798"/>
            <a:ext cx="2943479" cy="220761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360172" y="233044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757422" y="2950038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1930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79213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574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000060-</a:t>
            </a:r>
            <a:r>
              <a:rPr lang="ko-KR" altLang="en-US" sz="1400" b="1" dirty="0"/>
              <a:t>대출현황조회에서 대출상품 </a:t>
            </a:r>
            <a:r>
              <a:rPr lang="ko-KR" altLang="en-US" sz="1400" b="1" dirty="0" err="1"/>
              <a:t>선택후</a:t>
            </a:r>
            <a:r>
              <a:rPr lang="ko-KR" altLang="en-US" sz="1400" b="1" dirty="0"/>
              <a:t> 한도정보확인 </a:t>
            </a:r>
            <a:r>
              <a:rPr lang="ko-KR" altLang="en-US" sz="1400" b="1" dirty="0" err="1"/>
              <a:t>클릭시</a:t>
            </a:r>
            <a:r>
              <a:rPr lang="ko-KR" altLang="en-US" sz="1400" b="1"/>
              <a:t> </a:t>
            </a:r>
            <a:r>
              <a:rPr lang="ko-KR" altLang="en-US" sz="1400" b="1" smtClean="0"/>
              <a:t>오류 </a:t>
            </a:r>
            <a:r>
              <a:rPr lang="ko-KR" altLang="en-US" sz="1400" b="1" dirty="0"/>
              <a:t>발생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8816" y="1738490"/>
            <a:ext cx="2951004" cy="221325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881568" y="27304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116197" y="5010150"/>
            <a:ext cx="1835150" cy="781050"/>
          </a:xfrm>
          <a:prstGeom prst="wedgeRoundRectCallout">
            <a:avLst>
              <a:gd name="adj1" fmla="val 65304"/>
              <a:gd name="adj2" fmla="val -307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964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000061-</a:t>
            </a:r>
            <a:r>
              <a:rPr lang="ko-KR" altLang="en-US" sz="1400" b="1" dirty="0" err="1"/>
              <a:t>대출싱픔</a:t>
            </a:r>
            <a:r>
              <a:rPr lang="ko-KR" altLang="en-US" sz="1400" b="1" dirty="0"/>
              <a:t> 선택 진행중 보이스피싱 </a:t>
            </a:r>
            <a:r>
              <a:rPr lang="ko-KR" altLang="en-US" sz="1400" b="1" dirty="0" err="1"/>
              <a:t>예방안내</a:t>
            </a:r>
            <a:r>
              <a:rPr lang="ko-KR" altLang="en-US" sz="1400" b="1" dirty="0"/>
              <a:t> 다음 단계에서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84" y="972041"/>
            <a:ext cx="3093484" cy="2320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300" y="976746"/>
            <a:ext cx="3131127" cy="23483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8111" y="959427"/>
            <a:ext cx="3177309" cy="23829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7218" y="979634"/>
            <a:ext cx="3154219" cy="23656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54" y="4140439"/>
            <a:ext cx="3096115" cy="2322086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38706" y="5145591"/>
            <a:ext cx="1835150" cy="781050"/>
          </a:xfrm>
          <a:prstGeom prst="wedgeRoundRectCallout">
            <a:avLst>
              <a:gd name="adj1" fmla="val -130481"/>
              <a:gd name="adj2" fmla="val -648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11621" y="3094996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76390" y="177821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308655" y="332232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34735" y="327498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1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445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000066-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개인정보변경에서 </a:t>
            </a:r>
            <a:r>
              <a:rPr lang="ko-KR" altLang="en-US" sz="1400" b="1" dirty="0" err="1"/>
              <a:t>정보입력후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수정시</a:t>
            </a:r>
            <a:r>
              <a:rPr lang="ko-KR" altLang="en-US" sz="1400" b="1" dirty="0"/>
              <a:t>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479" y="931134"/>
            <a:ext cx="2992582" cy="224443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64198" y="730486"/>
            <a:ext cx="169394" cy="193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75" y="557060"/>
            <a:ext cx="2244437" cy="2992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1" y="3723069"/>
            <a:ext cx="2244438" cy="29925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8880" y="894872"/>
            <a:ext cx="3039992" cy="227999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782290" y="978048"/>
            <a:ext cx="427020" cy="222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062284" y="1052945"/>
            <a:ext cx="696261" cy="147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56" y="566418"/>
            <a:ext cx="2252436" cy="30032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30" y="3717637"/>
            <a:ext cx="2285843" cy="3047791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6492839" y="4982031"/>
            <a:ext cx="1835150" cy="781050"/>
          </a:xfrm>
          <a:prstGeom prst="wedgeRoundRectCallout">
            <a:avLst>
              <a:gd name="adj1" fmla="val -136017"/>
              <a:gd name="adj2" fmla="val -90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25161" y="303682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2920634" y="505869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493241" y="50855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834498" y="493067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7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</a:t>
            </a:r>
            <a:r>
              <a:rPr lang="ko-KR" altLang="en-US" sz="1400" b="1" dirty="0" smtClean="0"/>
              <a:t>안됨</a:t>
            </a:r>
            <a:endParaRPr lang="en-US" altLang="ko-KR" sz="1400" b="1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184344" y="177785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9971" y="18132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5007691" y="17764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9361" y="966372"/>
            <a:ext cx="2877444" cy="2158083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622667" y="1633724"/>
            <a:ext cx="345487" cy="142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79" y="610725"/>
            <a:ext cx="2219325" cy="29591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9796971" y="3036425"/>
            <a:ext cx="518604" cy="316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783" y="4166628"/>
            <a:ext cx="3009900" cy="22574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733550" y="6328570"/>
            <a:ext cx="476250" cy="186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51" y="3790390"/>
            <a:ext cx="2181225" cy="29083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47" y="3630132"/>
            <a:ext cx="2273187" cy="3030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0" y="505820"/>
            <a:ext cx="4323403" cy="32425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0018" y="2701255"/>
            <a:ext cx="373532" cy="15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6033239" y="254091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3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안됨 </a:t>
            </a:r>
            <a:r>
              <a:rPr lang="en-US" altLang="ko-KR" sz="1400" b="1" dirty="0" smtClean="0"/>
              <a:t>#</a:t>
            </a:r>
            <a:r>
              <a:rPr lang="en-US" altLang="ko-KR" sz="1400" b="1" dirty="0"/>
              <a:t>2</a:t>
            </a:r>
            <a:endParaRPr lang="en-US" altLang="ko-KR" sz="1400" b="1" dirty="0" smtClean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0" y="894709"/>
            <a:ext cx="5181600" cy="38862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69" y="894709"/>
            <a:ext cx="5240829" cy="39306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5144529" y="3016944"/>
            <a:ext cx="364731" cy="183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035712" y="4977008"/>
            <a:ext cx="1835150" cy="781050"/>
          </a:xfrm>
          <a:prstGeom prst="wedgeRoundRectCallout">
            <a:avLst>
              <a:gd name="adj1" fmla="val 124127"/>
              <a:gd name="adj2" fmla="val -440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데이터 없음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메</a:t>
            </a:r>
            <a:r>
              <a:rPr lang="ko-KR" altLang="en-US" sz="1000" dirty="0" smtClean="0">
                <a:solidFill>
                  <a:srgbClr val="FF0000"/>
                </a:solidFill>
              </a:rPr>
              <a:t>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9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745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000074-</a:t>
            </a:r>
            <a:r>
              <a:rPr lang="ko-KR" altLang="en-US" sz="1400" b="1" dirty="0"/>
              <a:t>초기화면 </a:t>
            </a:r>
            <a:r>
              <a:rPr lang="en-US" altLang="ko-KR" sz="1400" b="1" dirty="0"/>
              <a:t>- [</a:t>
            </a:r>
            <a:r>
              <a:rPr lang="ko-KR" altLang="en-US" sz="1400" b="1" dirty="0"/>
              <a:t>적합성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적정성 </a:t>
            </a:r>
            <a:r>
              <a:rPr lang="ko-KR" altLang="en-US" sz="1400" b="1" dirty="0" err="1"/>
              <a:t>확인서작성</a:t>
            </a:r>
            <a:r>
              <a:rPr lang="en-US" altLang="ko-KR" sz="1400" b="1" dirty="0"/>
              <a:t>] </a:t>
            </a:r>
            <a:r>
              <a:rPr lang="ko-KR" altLang="en-US" sz="1400" b="1" dirty="0" err="1"/>
              <a:t>선택시</a:t>
            </a:r>
            <a:r>
              <a:rPr lang="ko-KR" altLang="en-US" sz="1400" b="1" dirty="0"/>
              <a:t> 오류 발생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" y="638156"/>
            <a:ext cx="2237113" cy="29828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5401" y="1022736"/>
            <a:ext cx="3085168" cy="231387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563366" y="19939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203279" y="3597128"/>
            <a:ext cx="1835150" cy="781050"/>
          </a:xfrm>
          <a:prstGeom prst="wedgeRoundRectCallout">
            <a:avLst>
              <a:gd name="adj1" fmla="val -125636"/>
              <a:gd name="adj2" fmla="val -297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1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</TotalTime>
  <Words>237</Words>
  <Application>Microsoft Office PowerPoint</Application>
  <PresentationFormat>와이드스크린</PresentationFormat>
  <Paragraphs>38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15</cp:revision>
  <dcterms:created xsi:type="dcterms:W3CDTF">2023-06-13T02:05:04Z</dcterms:created>
  <dcterms:modified xsi:type="dcterms:W3CDTF">2023-06-29T05:09:08Z</dcterms:modified>
</cp:coreProperties>
</file>